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5" r:id="rId3"/>
    <p:sldId id="266" r:id="rId4"/>
    <p:sldId id="267" r:id="rId5"/>
    <p:sldId id="268" r:id="rId6"/>
    <p:sldId id="269" r:id="rId7"/>
    <p:sldId id="271" r:id="rId8"/>
    <p:sldId id="284" r:id="rId9"/>
    <p:sldId id="272" r:id="rId10"/>
    <p:sldId id="270" r:id="rId11"/>
    <p:sldId id="277" r:id="rId12"/>
    <p:sldId id="278" r:id="rId13"/>
    <p:sldId id="280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D1266F-D9F6-4B65-A0F7-A3CFCF40466A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D3AB3D-7FF9-4718-B2CB-E1FEED6C7E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9764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15A94-9648-4765-89B0-A39B6E109442}" type="datetimeFigureOut">
              <a:rPr lang="en-US" smtClean="0"/>
              <a:pPr/>
              <a:t>10/20/2011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902AC-36A4-4F48-BFFA-16BA511D74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gif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646333"/>
            <a:ext cx="7772400" cy="1695450"/>
          </a:xfrm>
        </p:spPr>
        <p:txBody>
          <a:bodyPr>
            <a:normAutofit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CELLS</a:t>
            </a:r>
            <a:r>
              <a:rPr lang="en-US" b="1" u="sng" dirty="0" smtClean="0"/>
              <a:t> </a:t>
            </a:r>
            <a:endParaRPr lang="en-US" dirty="0"/>
          </a:p>
        </p:txBody>
      </p:sp>
      <p:pic>
        <p:nvPicPr>
          <p:cNvPr id="35842" name="Picture 2" descr="http://www.pelletlab.com/v5Files/pellet/177362/mitosi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276600"/>
            <a:ext cx="3818467" cy="3124200"/>
          </a:xfrm>
          <a:prstGeom prst="rect">
            <a:avLst/>
          </a:prstGeom>
          <a:noFill/>
        </p:spPr>
      </p:pic>
      <p:pic>
        <p:nvPicPr>
          <p:cNvPr id="35846" name="Picture 6" descr="http://www.williamsclass.com/SeventhScienceWork/ImagesCells/EukaryoticCe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2122612" cy="1905000"/>
          </a:xfrm>
          <a:prstGeom prst="rect">
            <a:avLst/>
          </a:prstGeom>
          <a:noFill/>
        </p:spPr>
      </p:pic>
      <p:pic>
        <p:nvPicPr>
          <p:cNvPr id="35848" name="Picture 8" descr="http://www.web-books.com/MoBio/Free/images/Ch1A2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62650" y="152400"/>
            <a:ext cx="318135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PARTS – RIBOSOMES	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14401"/>
            <a:ext cx="8991600" cy="19812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Where proteins are assembled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  <p:pic>
        <p:nvPicPr>
          <p:cNvPr id="64514" name="Picture 2" descr="http://library.thinkquest.org/04apr/00217/images/content/ribosom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81200" y="2743200"/>
            <a:ext cx="4762500" cy="3429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PARTS - MITOCHONDRIA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066801"/>
            <a:ext cx="8839200" cy="4267200"/>
          </a:xfrm>
        </p:spPr>
        <p:txBody>
          <a:bodyPr>
            <a:normAutofit fontScale="92500"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Powerhouse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cell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Supply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cell with energy through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respiration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Breakdown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glucose to get energy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Many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 muscle cells which require large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amounts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energy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their own DNA.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May have evolved from bacteria.</a:t>
            </a:r>
          </a:p>
          <a:p>
            <a:pPr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7-12, pg. 181</a:t>
            </a:r>
          </a:p>
          <a:p>
            <a:endParaRPr lang="en-US" dirty="0"/>
          </a:p>
        </p:txBody>
      </p:sp>
      <p:pic>
        <p:nvPicPr>
          <p:cNvPr id="14338" name="Picture 2" descr="http://micro.magnet.fsu.edu/cells/mitochondria/images/mitochondriafigure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43600" y="3352800"/>
            <a:ext cx="2819400" cy="2971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PARTS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– CHLOROPLAST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1"/>
            <a:ext cx="8991600" cy="37338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 only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Gives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plants their green color due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pigment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photosynthesis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7-11, pg. 180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their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own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DNA.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Also may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have evolved from bacteria.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 descr="http://www2.mcdaniel.edu/Biology/botf99/cellstructure/chloroplast.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0" y="4743450"/>
            <a:ext cx="4000500" cy="2114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PARTS – CELL MEMBRANE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95401"/>
            <a:ext cx="8915400" cy="3429000"/>
          </a:xfrm>
        </p:spPr>
        <p:txBody>
          <a:bodyPr>
            <a:noAutofit/>
          </a:bodyPr>
          <a:lstStyle/>
          <a:p>
            <a:pPr>
              <a:buBlip>
                <a:blip r:embed="rId3"/>
              </a:buBlip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Regulates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what enters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and leaves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the cell </a:t>
            </a: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Provides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protection and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support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Selectively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permeable – lets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some  substances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in and not others and lets some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substances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out and not others.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Lipid Bilayer – double layer membrane that surrounds all cells.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Made of lipids, proteins and carbohydrates.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library.thinkquest.org/C004535/media/cell_membran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43047" y="4267201"/>
            <a:ext cx="3400953" cy="2590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2362200" y="2133600"/>
            <a:ext cx="4343400" cy="1470025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5" name="Picture 1" descr="C:\SRHS\Diagrams\EukaryoticCel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3200400"/>
            <a:ext cx="2819400" cy="2530047"/>
          </a:xfrm>
          <a:prstGeom prst="rect">
            <a:avLst/>
          </a:prstGeom>
          <a:noFill/>
        </p:spPr>
      </p:pic>
      <p:pic>
        <p:nvPicPr>
          <p:cNvPr id="6146" name="Picture 2" descr="C:\SRHS\Diagrams\Prokaryotic Cel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3733800"/>
            <a:ext cx="3181350" cy="2057400"/>
          </a:xfrm>
          <a:prstGeom prst="rect">
            <a:avLst/>
          </a:prstGeom>
          <a:noFill/>
        </p:spPr>
      </p:pic>
      <p:pic>
        <p:nvPicPr>
          <p:cNvPr id="6147" name="Picture 3" descr="C:\SRHS\Diagrams\plant cel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" y="304800"/>
            <a:ext cx="2590800" cy="2173453"/>
          </a:xfrm>
          <a:prstGeom prst="rect">
            <a:avLst/>
          </a:prstGeom>
          <a:noFill/>
        </p:spPr>
      </p:pic>
      <p:pic>
        <p:nvPicPr>
          <p:cNvPr id="6148" name="Picture 4" descr="C:\SRHS\Diagrams\Animal Cell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228601"/>
            <a:ext cx="3295650" cy="23957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DISCOVERY OF THE CELL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0"/>
            <a:ext cx="9144000" cy="35052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Anton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van Leeuwenhoek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person to see tiny living things in 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water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Robert Hooke – English physicist</a:t>
            </a:r>
          </a:p>
          <a:p>
            <a:pPr lvl="1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Looked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at thin slices of plant tissue – cork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Found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“little chambers” in the cork</a:t>
            </a:r>
          </a:p>
          <a:p>
            <a:pPr lvl="2">
              <a:buBlip>
                <a:blip r:embed="rId3"/>
              </a:buBlip>
            </a:pP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Called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these “chambers”  cells.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http://www.nndb.com/people/356/000087095/robert-hooke-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81800" y="3884728"/>
            <a:ext cx="2362200" cy="2973271"/>
          </a:xfrm>
          <a:prstGeom prst="rect">
            <a:avLst/>
          </a:prstGeom>
          <a:noFill/>
        </p:spPr>
      </p:pic>
      <p:pic>
        <p:nvPicPr>
          <p:cNvPr id="4101" name="Picture 5" descr="http://www.findingdulcinea.com/docroot/dulcinea/fd_images/features/profiles/v/anton-van-leeuwenhoek/features/0/ima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267201"/>
            <a:ext cx="2245360" cy="25908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286000" y="5486400"/>
            <a:ext cx="1905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Anton Van Leeuwenhoek</a:t>
            </a:r>
            <a:endParaRPr lang="en-US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257800" y="4648200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Robert Hooke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Theory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1"/>
            <a:ext cx="8229600" cy="4419600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living things are made of cells.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the basic units of life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 come from pre-existing cells.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7-1, pg. 169 </a:t>
            </a:r>
          </a:p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 Developed by 3 scientists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Matthias Schleiden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Theodor Schwann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Rudolf Virchow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1" name="Picture 3" descr="http://www.rena.edu.ve/TerceraEtapa/Biologia/Imagenes/schleide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4571999"/>
            <a:ext cx="1952625" cy="228600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514600" y="4953000"/>
            <a:ext cx="152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Matthias Schleiden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3" name="Picture 5" descr="http://en.wikivisual.com/images/a/a4/TheodorSchwan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2438400"/>
            <a:ext cx="1714500" cy="23145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7467600" y="2667000"/>
            <a:ext cx="167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Theodor Schwann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5" name="Picture 7" descr="http://www.creationism.org/books/TaylorInMindsMen/TaylorIMMhdRudolfVirchowM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06655" y="4648200"/>
            <a:ext cx="1637345" cy="22098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096000" y="5181600"/>
            <a:ext cx="1371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Rudolf Virchow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PROKARYOTES AND EUKARYOTES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9144000" cy="4525963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Prokaryotes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Do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not have a true nucleus – not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membrane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bound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Single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celled organisms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Bacteria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Escherichia coli (E. coli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) &amp; 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Staphylococcus aureus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– causes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Staph”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infections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Eukaryotes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a true membrane bound nucleus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Membrane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bound organelles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Can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be single celled or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multicellular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8609" name="Picture 1" descr="C:\SRHS\Diagrams\EukaryoticCel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53200" y="4495800"/>
            <a:ext cx="2328863" cy="2089853"/>
          </a:xfrm>
          <a:prstGeom prst="rect">
            <a:avLst/>
          </a:prstGeom>
          <a:noFill/>
        </p:spPr>
      </p:pic>
      <p:pic>
        <p:nvPicPr>
          <p:cNvPr id="68610" name="Picture 2" descr="C:\SRHS\Diagrams\Prokaryotic Cell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3482" y="5029200"/>
            <a:ext cx="2827867" cy="182880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124200" y="5638800"/>
            <a:ext cx="1524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Prokaryote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162800" y="41148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Eukaryote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COMMON CELLS STRUCTURES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38201"/>
            <a:ext cx="8991600" cy="29718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membrane – all cells – barrier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around the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cell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Cytoplasm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– liquid substance inside a cell.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DNA – genetic material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See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Fig. 7.3, pg. 172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6562" name="Picture 2" descr="http://t0.gstatic.com/images?q=tbn:ANd9GcSLQt_HGV8DsJxsDVWefTjhvRBd9ke44z7M2TYrSDhYZISL1Ak&amp;t=1&amp;usg=__HVqdlDnCW_9IL1aqEFGsZcXoLB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962400"/>
            <a:ext cx="2466975" cy="1857376"/>
          </a:xfrm>
          <a:prstGeom prst="rect">
            <a:avLst/>
          </a:prstGeom>
          <a:noFill/>
        </p:spPr>
      </p:pic>
      <p:pic>
        <p:nvPicPr>
          <p:cNvPr id="66564" name="Picture 4" descr="http://www.medicalengineer.co.uk/diagrams/cell-membran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971800" y="3733800"/>
            <a:ext cx="2543175" cy="2762692"/>
          </a:xfrm>
          <a:prstGeom prst="rect">
            <a:avLst/>
          </a:prstGeom>
          <a:noFill/>
        </p:spPr>
      </p:pic>
      <p:pic>
        <p:nvPicPr>
          <p:cNvPr id="66566" name="Picture 6" descr="http://www.haemophilia.org.nz/DBimages/FCK/Image/dn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638800" y="3810000"/>
            <a:ext cx="2996891" cy="2457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EUKARYOTIC CELL STRUCTURE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 PLANT VS. ANIMAL CELLS</a:t>
            </a:r>
            <a:endParaRPr lang="en-US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1"/>
            <a:ext cx="8534400" cy="5105399"/>
          </a:xfrm>
        </p:spPr>
        <p:txBody>
          <a:bodyPr>
            <a:normAutofit fontScale="85000" lnSpcReduction="20000"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Plant cells: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cell wall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Provides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protection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Makes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plant rigid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large central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vacuole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Animal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cells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cell wall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vacuole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centrioles necessary for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division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Both types of cells have organelles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tiny structures inside a cell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little organs”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Fig. 7-5, pg.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174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:\SRHS\Diagrams\Animal Cell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457979" cy="3240729"/>
          </a:xfrm>
          <a:prstGeom prst="rect">
            <a:avLst/>
          </a:prstGeom>
          <a:noFill/>
        </p:spPr>
      </p:pic>
      <p:pic>
        <p:nvPicPr>
          <p:cNvPr id="71682" name="Picture 2" descr="C:\SRHS\Diagrams\plant cel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3038475"/>
            <a:ext cx="4552950" cy="3819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CELL PARTS - NUCLEUS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8991600" cy="4525963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Controls all of the cell’s functions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DNA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genetic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information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Nucleolus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small spot within the nucleus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Where  ribosomes are made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Nuclear envelope (membrane) – Double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layer – surrounds nucleus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http://library.thinkquest.org/06aug/01942/plcells/thinkquest/nucleu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5130799"/>
            <a:ext cx="2590800" cy="1727201"/>
          </a:xfrm>
          <a:prstGeom prst="rect">
            <a:avLst/>
          </a:prstGeom>
          <a:noFill/>
        </p:spPr>
      </p:pic>
      <p:cxnSp>
        <p:nvCxnSpPr>
          <p:cNvPr id="6" name="Straight Arrow Connector 5"/>
          <p:cNvCxnSpPr/>
          <p:nvPr/>
        </p:nvCxnSpPr>
        <p:spPr>
          <a:xfrm>
            <a:off x="4724400" y="6172200"/>
            <a:ext cx="29718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352800" y="6019800"/>
            <a:ext cx="13716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Times New Roman" pitchFamily="18" charset="0"/>
                <a:cs typeface="Times New Roman" pitchFamily="18" charset="0"/>
              </a:rPr>
              <a:t>Nuclear membrane</a:t>
            </a:r>
            <a:endParaRPr lang="en-US" sz="11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708</TotalTime>
  <Words>421</Words>
  <Application>Microsoft Office PowerPoint</Application>
  <PresentationFormat>On-screen Show (4:3)</PresentationFormat>
  <Paragraphs>100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CELLS </vt:lpstr>
      <vt:lpstr>CELLS</vt:lpstr>
      <vt:lpstr>THE DISCOVERY OF THE CELL</vt:lpstr>
      <vt:lpstr>Cell Theory</vt:lpstr>
      <vt:lpstr>PROKARYOTES AND EUKARYOTES</vt:lpstr>
      <vt:lpstr> COMMON CELLS STRUCTURES</vt:lpstr>
      <vt:lpstr>EUKARYOTIC CELL STRUCTURE   PLANT VS. ANIMAL CELLS</vt:lpstr>
      <vt:lpstr>PowerPoint Presentation</vt:lpstr>
      <vt:lpstr>CELL PARTS - NUCLEUS</vt:lpstr>
      <vt:lpstr>CELL PARTS – RIBOSOMES </vt:lpstr>
      <vt:lpstr>CELL PARTS - MITOCHONDRIA</vt:lpstr>
      <vt:lpstr>CELL PARTS – CHLOROPLAST</vt:lpstr>
      <vt:lpstr>CELL PARTS – CELL MEMBRANE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CHARACTERISTICS OF LIFE, CELLS &amp; DIAGRAMMING</dc:title>
  <dc:creator>Sally</dc:creator>
  <cp:lastModifiedBy>scollins</cp:lastModifiedBy>
  <cp:revision>61</cp:revision>
  <dcterms:created xsi:type="dcterms:W3CDTF">2010-09-06T17:14:51Z</dcterms:created>
  <dcterms:modified xsi:type="dcterms:W3CDTF">2011-10-20T14:15:25Z</dcterms:modified>
</cp:coreProperties>
</file>